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F42A9-07BA-4F2F-BE47-F85862D28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442CE9-9ABE-46AD-B41D-A3AD5FEAC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132BF4-A4CD-4BB6-BBFC-7120A9A2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326-2AFD-4041-A239-239C601FF83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D19FE6-B8E4-4278-99A0-35C49E98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3F66AC-9D16-4A64-975D-A6BADF5F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B728-A442-4E56-AD4C-F77AEFB225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6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8EDF4B-CA3E-4D10-AC53-C698A0BF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7E9BA9-9559-42B2-864E-54FC1724F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C8F945-EDE1-43F1-96D7-786EB4A0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326-2AFD-4041-A239-239C601FF83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3FFB03-EBE7-405A-844B-01CF139F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77D009-0F37-4892-B94F-191364A9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B728-A442-4E56-AD4C-F77AEFB225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7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CCA7151-00FD-44EB-BC56-3CB617E4E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BFA060-6841-488D-BB68-0B91467D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6D7111-B503-43DA-9E84-ADA99129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326-2AFD-4041-A239-239C601FF83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801B6-4A9B-4BD6-B807-3D12C6055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E01E69-9E92-4F9B-B53F-90E9762E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B728-A442-4E56-AD4C-F77AEFB225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1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A7AEFF-2156-4668-9276-50CC4D3D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04A8D-B147-4C4F-B326-622F410BC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FF56C8-A9FD-4B0A-AE27-9EEC750E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326-2AFD-4041-A239-239C601FF83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940DF6-FF8A-4FE5-A2E0-6FC40592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4644E3-3F39-4E00-A194-F8C314F8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B728-A442-4E56-AD4C-F77AEFB225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2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528A42-2E7C-439F-A8C1-56E55F37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F08AFE-520A-468E-B5C6-A2304360C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B38D91-5C3F-4525-B930-5FF1FCC6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326-2AFD-4041-A239-239C601FF83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5A0A6F-A037-415C-BA7C-5DC3C646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F0956A-3F70-43F2-B87A-1A6AAB19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B728-A442-4E56-AD4C-F77AEFB225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9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6C967A-D941-4180-88B4-4F50E8E7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F3FD97-0056-410C-BC04-54AD26BA0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7B8273-13F0-4A9A-ADC8-D6CC3AC13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3084AA-73EB-4120-935F-068B3BB7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326-2AFD-4041-A239-239C601FF83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31F4AE-79BF-4EF7-8E03-E3A533D2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6DC9AD-7FCC-40A9-BD94-3A0948A2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B728-A442-4E56-AD4C-F77AEFB225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0D870E-9C2F-472E-81A8-AD57D8E3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83A320-7BE6-49B1-80E1-C89B8064E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7D6F24-4F58-43FB-A9ED-01BC63535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1A62D6-0CF5-48A7-8C71-8670C7160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419DDC-EC0E-46EF-B558-B89391E94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BE27241-93B4-4A3E-9208-6FC3F05C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326-2AFD-4041-A239-239C601FF83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D921CA-CE8B-4F56-B25B-DD3856C89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1249E1-FC88-443B-A8FA-915C03B5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B728-A442-4E56-AD4C-F77AEFB225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3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92DA5-F251-44EF-91AB-D3A33726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4246C7-92E5-4BD1-99A2-5AFB6B2A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326-2AFD-4041-A239-239C601FF83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8420F3-52A8-4CA4-B45C-30A25884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927C4A-C0F6-4780-96AD-CBC3E286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B728-A442-4E56-AD4C-F77AEFB225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A45BEB-E29F-46AC-A129-A69B05BB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326-2AFD-4041-A239-239C601FF83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3C561B-5DEC-49F1-B470-C592AD94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FE4E24-18D5-4953-9B2C-D80FDE9A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B728-A442-4E56-AD4C-F77AEFB225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DAE24-DFD2-4224-B23F-A5486475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2580D8-ABE1-447E-84DD-008F2390A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AA9550-E850-436D-BCA6-5F9A8FFC2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450616-7252-4EB2-9BB2-1315D78E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326-2AFD-4041-A239-239C601FF83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ABC6BC-94E1-40D1-AF4D-E9FB60DA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27E1EC-247E-4564-921A-B0BBE4F3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B728-A442-4E56-AD4C-F77AEFB225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7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509AD1-3465-4AFC-A916-3242907D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A3C0F5-4304-4AF3-B20C-09B575223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B95305-F295-4662-AF41-DBF2A3D58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7251B0-5BDC-4698-9932-77E9E7B6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326-2AFD-4041-A239-239C601FF83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E35053-1D0F-4589-B745-B2C27B0E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0AFC43-5A6E-44BF-8298-03C44A53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B728-A442-4E56-AD4C-F77AEFB225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7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D8D6D1-651C-41BE-B806-CF829595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E7B256-3419-433A-8976-C8A50809F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D6CDAD-284F-4567-B3F5-E3253A015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AA326-2AFD-4041-A239-239C601FF83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CCDB25-100B-4EDB-AD89-7968588E3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452B7E-41EC-4CCA-B444-5F0B5F4C0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DB728-A442-4E56-AD4C-F77AEFB225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4D8A3B-C0EA-45FB-B522-7F433B2611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CSS GRID LAYOUT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938DE0-3E04-4D06-A16F-ECF69B3044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1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vert, assis, eau, sale&#10;&#10;Description générée automatiquement">
            <a:extLst>
              <a:ext uri="{FF2B5EF4-FFF2-40B4-BE49-F238E27FC236}">
                <a16:creationId xmlns:a16="http://schemas.microsoft.com/office/drawing/2014/main" id="{CAC62614-87AA-4DA3-960A-9C3DB3A6A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1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ert, assis, petit, sombre&#10;&#10;Description générée automatiquement">
            <a:extLst>
              <a:ext uri="{FF2B5EF4-FFF2-40B4-BE49-F238E27FC236}">
                <a16:creationId xmlns:a16="http://schemas.microsoft.com/office/drawing/2014/main" id="{E55BFF30-7B6F-492C-8936-FDDF46713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2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0F3A62F-989E-4A37-8C43-8075EA104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2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vert, assis, eau, sale&#10;&#10;Description générée automatiquement">
            <a:extLst>
              <a:ext uri="{FF2B5EF4-FFF2-40B4-BE49-F238E27FC236}">
                <a16:creationId xmlns:a16="http://schemas.microsoft.com/office/drawing/2014/main" id="{CAC62614-87AA-4DA3-960A-9C3DB3A6A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CD5793-A86C-4FDB-BE6F-D6F2619471FC}"/>
              </a:ext>
            </a:extLst>
          </p:cNvPr>
          <p:cNvSpPr/>
          <p:nvPr/>
        </p:nvSpPr>
        <p:spPr>
          <a:xfrm>
            <a:off x="989901" y="3429000"/>
            <a:ext cx="3355596" cy="2451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D8D94B-0A45-44A8-9373-8B91E70F69DD}"/>
              </a:ext>
            </a:extLst>
          </p:cNvPr>
          <p:cNvSpPr txBox="1"/>
          <p:nvPr/>
        </p:nvSpPr>
        <p:spPr>
          <a:xfrm>
            <a:off x="1124125" y="4193176"/>
            <a:ext cx="3355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GRID CELL</a:t>
            </a:r>
          </a:p>
        </p:txBody>
      </p:sp>
    </p:spTree>
    <p:extLst>
      <p:ext uri="{BB962C8B-B14F-4D97-AF65-F5344CB8AC3E}">
        <p14:creationId xmlns:p14="http://schemas.microsoft.com/office/powerpoint/2010/main" val="413954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F96AE3-206F-4AB1-AE00-42E714A77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033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</Words>
  <Application>Microsoft Office PowerPoint</Application>
  <PresentationFormat>Grand écran</PresentationFormat>
  <Paragraphs>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CSS GRID LAYOUT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 GRID LAYOUT</dc:title>
  <dc:creator>Ibrahim Kamara</dc:creator>
  <cp:lastModifiedBy>Ibrahim Kamara</cp:lastModifiedBy>
  <cp:revision>2</cp:revision>
  <dcterms:created xsi:type="dcterms:W3CDTF">2020-11-05T18:29:04Z</dcterms:created>
  <dcterms:modified xsi:type="dcterms:W3CDTF">2020-11-05T18:39:19Z</dcterms:modified>
</cp:coreProperties>
</file>